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7.png" ContentType="image/png"/>
  <Override PartName="/ppt/media/image26.jpeg" ContentType="image/jpeg"/>
  <Override PartName="/ppt/media/image42.png" ContentType="image/png"/>
  <Override PartName="/ppt/media/image24.png" ContentType="image/png"/>
  <Override PartName="/ppt/media/image23.png" ContentType="image/png"/>
  <Override PartName="/ppt/media/image21.png" ContentType="image/png"/>
  <Override PartName="/ppt/media/image19.png" ContentType="image/png"/>
  <Override PartName="/ppt/media/image18.jpeg" ContentType="image/jpeg"/>
  <Override PartName="/ppt/media/image15.png" ContentType="image/png"/>
  <Override PartName="/ppt/media/image17.png" ContentType="image/png"/>
  <Override PartName="/ppt/media/image16.png" ContentType="image/png"/>
  <Override PartName="/ppt/media/image22.jpeg" ContentType="image/jpeg"/>
  <Override PartName="/ppt/media/image9.png" ContentType="image/png"/>
  <Override PartName="/ppt/media/image39.png" ContentType="image/png"/>
  <Override PartName="/ppt/media/image1.jpeg" ContentType="image/jpeg"/>
  <Override PartName="/ppt/media/image3.png" ContentType="image/png"/>
  <Override PartName="/ppt/media/image33.png" ContentType="image/png"/>
  <Override PartName="/ppt/media/image10.jpeg" ContentType="image/jpeg"/>
  <Override PartName="/ppt/media/image35.png" ContentType="image/png"/>
  <Override PartName="/ppt/media/image43.jpeg" ContentType="image/jpeg"/>
  <Override PartName="/ppt/media/image5.png" ContentType="image/png"/>
  <Override PartName="/ppt/media/image30.jpeg" ContentType="image/jpeg"/>
  <Override PartName="/ppt/media/image31.png" ContentType="image/png"/>
  <Override PartName="/ppt/media/image29.png" ContentType="image/png"/>
  <Override PartName="/ppt/media/image12.png" ContentType="image/png"/>
  <Override PartName="/ppt/media/image34.jpeg" ContentType="image/jpeg"/>
  <Override PartName="/ppt/media/image28.png" ContentType="image/png"/>
  <Override PartName="/ppt/media/image7.jpeg" ContentType="image/jpeg"/>
  <Override PartName="/ppt/media/image20.png" ContentType="image/png"/>
  <Override PartName="/ppt/media/image37.jpeg" ContentType="image/jpeg"/>
  <Override PartName="/ppt/media/image13.png" ContentType="image/png"/>
  <Override PartName="/ppt/media/image41.png" ContentType="image/png"/>
  <Override PartName="/ppt/media/image45.png" ContentType="image/png"/>
  <Override PartName="/ppt/media/image44.png" ContentType="image/png"/>
  <Override PartName="/ppt/media/image40.jpeg" ContentType="image/jpeg"/>
  <Override PartName="/ppt/media/image46.png" ContentType="image/png"/>
  <Override PartName="/ppt/media/image11.png" ContentType="image/png"/>
  <Override PartName="/ppt/media/image38.png" ContentType="image/png"/>
  <Override PartName="/ppt/media/image8.png" ContentType="image/png"/>
  <Override PartName="/ppt/media/image14.jpeg" ContentType="image/jpeg"/>
  <Override PartName="/ppt/media/image6.png" ContentType="image/png"/>
  <Override PartName="/ppt/media/image36.png" ContentType="image/png"/>
  <Override PartName="/ppt/media/image4.jpeg" ContentType="image/jpeg"/>
  <Override PartName="/ppt/media/image25.png" ContentType="image/png"/>
  <Override PartName="/ppt/media/image2.png" ContentType="image/png"/>
  <Override PartName="/ppt/media/image32.png" ContentType="image/png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264240" y="1490040"/>
            <a:ext cx="9631800" cy="38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Integrantes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Andrey Bibiano Jardim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Bárbara Gabriela Evangelista Paixão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Sara Cristina Gilberto Pereira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Ferreira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Thiago Muniz Severino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Orientador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Prof. Dr. José Wilson da Costa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9180000" y="4643640"/>
            <a:ext cx="862920" cy="74520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"/>
          <p:cNvSpPr/>
          <p:nvPr/>
        </p:nvSpPr>
        <p:spPr>
          <a:xfrm>
            <a:off x="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264240" y="1490040"/>
            <a:ext cx="9631800" cy="26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foi feito até agora?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todos os requisitos do sistema;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Classes para melhoria do MVC padrão do dotnet;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Speedbutton, buscas inteligente;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CRUD em MVC (Create, Read, Update, Delete) de todas as áreas do sistema;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Testes e validações;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Hospedagem na Azure e em servidor Linux.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720" cy="52884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>
            <a:off x="-3276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264240" y="1490040"/>
            <a:ext cx="9631800" cy="39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falta fazer?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filtros mais avançados.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Quero filtrar todos processos cadastrados de 01/01/2022 a 31/12/2023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Relatórios impressos e personalizados.</a:t>
            </a: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Logotipo da prefeitura, endereço, CNPJ, exportação em PDF.</a:t>
            </a: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Envio de movimentação via E-mail, SMS, Whatsapp, Telegram, etc…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Envolve mais configurações no sistema e integrações com APIs.</a:t>
            </a:r>
            <a:br/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Envio e leitura de anexos por parte do interessado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720" cy="52884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-32760" y="1728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264240" y="1490040"/>
            <a:ext cx="9631800" cy="35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aprendemos?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Vantagens do Dotnet, Entity Framework e padrão MVC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Reaproveitamento de código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Trabalhar com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 Frontend 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e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 Backend 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separados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Soluções da Azure e ambientação do dotnet no linux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Herdado do eixo 1, mais um pouco de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Web design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720" cy="52884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/>
          <p:nvPr/>
        </p:nvSpPr>
        <p:spPr>
          <a:xfrm>
            <a:off x="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264240" y="1490040"/>
            <a:ext cx="9631800" cy="26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Agradecimentos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PUC MINAS pelo excelente conteúdo didático.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documentação da Microsoft bem elaborada para a comunidade;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orientador Prof. Dr. José Wilson da Costa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próprio esforço e aprendizado.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720" cy="52884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1440000" y="4236480"/>
            <a:ext cx="701604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    </a:t>
            </a: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Andrey Jardim     Bárbara Gabriela    Leonardo Santos    Leonardo Ferreira   Sara Pereira      Thiago Muniz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1440000" y="4659480"/>
            <a:ext cx="701748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O NOSSO MUITO OBRIGADO A TODOS VOCÊS !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1620000" y="3162960"/>
            <a:ext cx="6786360" cy="107172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4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264240" y="1490040"/>
            <a:ext cx="9631800" cy="31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Problemas (de toda prefeitura)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Dificuldades no gerenciamento do fluxo interno;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Demora no atendimento ao público;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Perda de documentos físicos;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Problemas de comunicação entre setores;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Riscos de acesso a processos confidenciais;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Impacto na reputação da prefeitura.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9430200" y="4860000"/>
            <a:ext cx="612720" cy="5288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264240" y="1490040"/>
            <a:ext cx="9631800" cy="275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Solução</a:t>
            </a:r>
            <a:br/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Desenvolver um sistema que permita protocolizar os processos devidamente, permitindo realizar todos os cadastros e trâmites de um protocolo de forma sistêmica e organizada.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Customização de fluxos conforme tipo de processo.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720" cy="52884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>
            <a:off x="-32760" y="1440000"/>
            <a:ext cx="10108800" cy="341604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720" cy="528840"/>
          </a:xfrm>
          <a:prstGeom prst="rect">
            <a:avLst/>
          </a:prstGeom>
          <a:ln w="0">
            <a:noFill/>
          </a:ln>
        </p:spPr>
      </p:pic>
      <p:sp>
        <p:nvSpPr>
          <p:cNvPr id="57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  <p:sp>
        <p:nvSpPr>
          <p:cNvPr id="59" name=""/>
          <p:cNvSpPr/>
          <p:nvPr/>
        </p:nvSpPr>
        <p:spPr>
          <a:xfrm>
            <a:off x="84240" y="1440000"/>
            <a:ext cx="9631800" cy="23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4"/>
          <a:stretch/>
        </p:blipFill>
        <p:spPr>
          <a:xfrm>
            <a:off x="2700000" y="1800000"/>
            <a:ext cx="4860000" cy="258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"/>
          <p:cNvSpPr/>
          <p:nvPr/>
        </p:nvSpPr>
        <p:spPr>
          <a:xfrm>
            <a:off x="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-32760" y="1440000"/>
            <a:ext cx="10108800" cy="341604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720" cy="52884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/>
          <p:nvPr/>
        </p:nvSpPr>
        <p:spPr>
          <a:xfrm>
            <a:off x="84240" y="1440000"/>
            <a:ext cx="9631800" cy="23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4"/>
          <a:stretch/>
        </p:blipFill>
        <p:spPr>
          <a:xfrm>
            <a:off x="2340000" y="1813320"/>
            <a:ext cx="5580000" cy="286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/>
          <p:nvPr/>
        </p:nvSpPr>
        <p:spPr>
          <a:xfrm>
            <a:off x="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-32760" y="1440000"/>
            <a:ext cx="10108800" cy="341604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720" cy="52884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  <p:sp>
        <p:nvSpPr>
          <p:cNvPr id="75" name=""/>
          <p:cNvSpPr/>
          <p:nvPr/>
        </p:nvSpPr>
        <p:spPr>
          <a:xfrm>
            <a:off x="84240" y="1440000"/>
            <a:ext cx="9631800" cy="23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4"/>
          <a:stretch/>
        </p:blipFill>
        <p:spPr>
          <a:xfrm>
            <a:off x="2700000" y="1800000"/>
            <a:ext cx="4428000" cy="296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"/>
          <p:cNvSpPr/>
          <p:nvPr/>
        </p:nvSpPr>
        <p:spPr>
          <a:xfrm>
            <a:off x="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-32760" y="1440000"/>
            <a:ext cx="10108800" cy="341604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720" cy="52884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  <p:sp>
        <p:nvSpPr>
          <p:cNvPr id="83" name=""/>
          <p:cNvSpPr/>
          <p:nvPr/>
        </p:nvSpPr>
        <p:spPr>
          <a:xfrm>
            <a:off x="84240" y="1440000"/>
            <a:ext cx="9631800" cy="23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4"/>
          <a:stretch/>
        </p:blipFill>
        <p:spPr>
          <a:xfrm>
            <a:off x="2340000" y="1800000"/>
            <a:ext cx="5400000" cy="285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/>
          <p:nvPr/>
        </p:nvSpPr>
        <p:spPr>
          <a:xfrm>
            <a:off x="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-32760" y="1440000"/>
            <a:ext cx="10108800" cy="341604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720" cy="528840"/>
          </a:xfrm>
          <a:prstGeom prst="rect">
            <a:avLst/>
          </a:prstGeom>
          <a:ln w="0">
            <a:noFill/>
          </a:ln>
        </p:spPr>
      </p:pic>
      <p:sp>
        <p:nvSpPr>
          <p:cNvPr id="89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84240" y="1440000"/>
            <a:ext cx="9631800" cy="23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2453040" y="1800360"/>
            <a:ext cx="4926960" cy="280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"/>
          <p:cNvSpPr/>
          <p:nvPr/>
        </p:nvSpPr>
        <p:spPr>
          <a:xfrm>
            <a:off x="0" y="180000"/>
            <a:ext cx="10076040" cy="521604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"/>
          <p:cNvSpPr/>
          <p:nvPr/>
        </p:nvSpPr>
        <p:spPr>
          <a:xfrm>
            <a:off x="1960920" y="221760"/>
            <a:ext cx="6675120" cy="10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-32760" y="1440000"/>
            <a:ext cx="10108800" cy="341604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720" cy="528840"/>
          </a:xfrm>
          <a:prstGeom prst="rect">
            <a:avLst/>
          </a:prstGeom>
          <a:ln w="0">
            <a:noFill/>
          </a:ln>
        </p:spPr>
      </p:pic>
      <p:sp>
        <p:nvSpPr>
          <p:cNvPr id="97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600" cy="85788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4240" y="1440000"/>
            <a:ext cx="9631800" cy="23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4"/>
          <a:stretch/>
        </p:blipFill>
        <p:spPr>
          <a:xfrm>
            <a:off x="2736000" y="1800000"/>
            <a:ext cx="4104000" cy="312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Application>LibreOffice/7.2.7.2$Linux_X86_64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2023-06-19T11:07:36Z</dcterms:created>
  <dc:creator/>
  <dc:description/>
  <dc:language>pt-BR</dc:language>
  <cp:lastModifiedBy/>
  <dcterms:modified xsi:type="dcterms:W3CDTF">2023-11-09T09:47:35Z</dcterms:modified>
  <cp:revision>115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